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8" r:id="rId2"/>
    <p:sldId id="259" r:id="rId3"/>
    <p:sldId id="261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60" r:id="rId20"/>
    <p:sldId id="272" r:id="rId21"/>
    <p:sldId id="273" r:id="rId22"/>
    <p:sldId id="262" r:id="rId23"/>
    <p:sldId id="264" r:id="rId24"/>
    <p:sldId id="285" r:id="rId25"/>
    <p:sldId id="286" r:id="rId26"/>
    <p:sldId id="289" r:id="rId27"/>
    <p:sldId id="263" r:id="rId28"/>
    <p:sldId id="287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17" autoAdjust="0"/>
  </p:normalViewPr>
  <p:slideViewPr>
    <p:cSldViewPr snapToGrid="0" snapToObjects="1" showGuides="1">
      <p:cViewPr varScale="1">
        <p:scale>
          <a:sx n="75" d="100"/>
          <a:sy n="75" d="100"/>
        </p:scale>
        <p:origin x="-1344" y="-112"/>
      </p:cViewPr>
      <p:guideLst>
        <p:guide orient="horz" pos="485"/>
        <p:guide pos="296"/>
      </p:guideLst>
    </p:cSldViewPr>
  </p:slideViewPr>
  <p:outlineViewPr>
    <p:cViewPr>
      <p:scale>
        <a:sx n="33" d="100"/>
        <a:sy n="33" d="100"/>
      </p:scale>
      <p:origin x="0" y="104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4.gif>
</file>

<file path=ppt/media/image5.jpg>
</file>

<file path=ppt/media/image69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C12E19-57C1-D841-9130-0DB6AC36FCE5}" type="datetimeFigureOut">
              <a:rPr lang="en-US" smtClean="0"/>
              <a:t>5/4/15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B3D3D-56FE-A84E-A2E0-EB08B336F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87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543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449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00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4275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410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169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229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03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945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246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629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749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14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313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0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879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95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212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14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539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32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05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894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22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532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81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88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718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6902E-13A2-9F41-9537-9B3C74DC0981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A48C9-9F2E-7144-A645-9B38CDD4B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502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6" Type="http://schemas.openxmlformats.org/officeDocument/2006/relationships/image" Target="../media/image29.emf"/><Relationship Id="rId7" Type="http://schemas.openxmlformats.org/officeDocument/2006/relationships/image" Target="../media/image30.emf"/><Relationship Id="rId8" Type="http://schemas.openxmlformats.org/officeDocument/2006/relationships/image" Target="../media/image31.emf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8" Type="http://schemas.openxmlformats.org/officeDocument/2006/relationships/image" Target="../media/image37.emf"/><Relationship Id="rId9" Type="http://schemas.openxmlformats.org/officeDocument/2006/relationships/image" Target="../media/image38.emf"/><Relationship Id="rId10" Type="http://schemas.openxmlformats.org/officeDocument/2006/relationships/image" Target="../media/image39.emf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9.emf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40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9" Type="http://schemas.openxmlformats.org/officeDocument/2006/relationships/image" Target="../media/image37.emf"/><Relationship Id="rId10" Type="http://schemas.openxmlformats.org/officeDocument/2006/relationships/image" Target="../media/image38.emf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9.emf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1.emf"/><Relationship Id="rId4" Type="http://schemas.openxmlformats.org/officeDocument/2006/relationships/image" Target="../media/image42.emf"/><Relationship Id="rId5" Type="http://schemas.openxmlformats.org/officeDocument/2006/relationships/image" Target="../media/image43.emf"/><Relationship Id="rId6" Type="http://schemas.openxmlformats.org/officeDocument/2006/relationships/image" Target="../media/image44.emf"/><Relationship Id="rId7" Type="http://schemas.openxmlformats.org/officeDocument/2006/relationships/image" Target="../media/image45.emf"/><Relationship Id="rId8" Type="http://schemas.openxmlformats.org/officeDocument/2006/relationships/image" Target="../media/image46.emf"/><Relationship Id="rId9" Type="http://schemas.openxmlformats.org/officeDocument/2006/relationships/image" Target="../media/image47.emf"/><Relationship Id="rId10" Type="http://schemas.openxmlformats.org/officeDocument/2006/relationships/image" Target="../media/image48.emf"/></Relationships>
</file>

<file path=ppt/slides/_rels/slide1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2.emf"/><Relationship Id="rId12" Type="http://schemas.openxmlformats.org/officeDocument/2006/relationships/image" Target="../media/image50.emf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1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9" Type="http://schemas.openxmlformats.org/officeDocument/2006/relationships/image" Target="../media/image48.emf"/><Relationship Id="rId10" Type="http://schemas.openxmlformats.org/officeDocument/2006/relationships/image" Target="../media/image4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2.emf"/><Relationship Id="rId5" Type="http://schemas.openxmlformats.org/officeDocument/2006/relationships/image" Target="../media/image53.emf"/><Relationship Id="rId6" Type="http://schemas.openxmlformats.org/officeDocument/2006/relationships/image" Target="../media/image54.emf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gif"/><Relationship Id="rId5" Type="http://schemas.openxmlformats.org/officeDocument/2006/relationships/image" Target="../media/image5.jpg"/><Relationship Id="rId6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4" Type="http://schemas.openxmlformats.org/officeDocument/2006/relationships/image" Target="../media/image64.emf"/><Relationship Id="rId5" Type="http://schemas.openxmlformats.org/officeDocument/2006/relationships/image" Target="../media/image65.emf"/><Relationship Id="rId6" Type="http://schemas.openxmlformats.org/officeDocument/2006/relationships/image" Target="../media/image66.emf"/><Relationship Id="rId7" Type="http://schemas.openxmlformats.org/officeDocument/2006/relationships/image" Target="../media/image53.emf"/><Relationship Id="rId8" Type="http://schemas.openxmlformats.org/officeDocument/2006/relationships/image" Target="../media/image67.emf"/><Relationship Id="rId9" Type="http://schemas.openxmlformats.org/officeDocument/2006/relationships/image" Target="../media/image68.emf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4" Type="http://schemas.openxmlformats.org/officeDocument/2006/relationships/image" Target="../media/image70.png"/><Relationship Id="rId5" Type="http://schemas.openxmlformats.org/officeDocument/2006/relationships/image" Target="../media/image71.emf"/><Relationship Id="rId6" Type="http://schemas.openxmlformats.org/officeDocument/2006/relationships/image" Target="../media/image72.emf"/><Relationship Id="rId7" Type="http://schemas.openxmlformats.org/officeDocument/2006/relationships/image" Target="../media/image73.emf"/><Relationship Id="rId8" Type="http://schemas.openxmlformats.org/officeDocument/2006/relationships/image" Target="../media/image74.emf"/><Relationship Id="rId9" Type="http://schemas.openxmlformats.org/officeDocument/2006/relationships/image" Target="../media/image53.emf"/><Relationship Id="rId10" Type="http://schemas.openxmlformats.org/officeDocument/2006/relationships/image" Target="../media/image75.emf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6.emf"/><Relationship Id="rId5" Type="http://schemas.openxmlformats.org/officeDocument/2006/relationships/image" Target="../media/image7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8.emf"/><Relationship Id="rId5" Type="http://schemas.openxmlformats.org/officeDocument/2006/relationships/image" Target="../media/image7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9.emf"/><Relationship Id="rId5" Type="http://schemas.openxmlformats.org/officeDocument/2006/relationships/image" Target="../media/image80.emf"/><Relationship Id="rId6" Type="http://schemas.openxmlformats.org/officeDocument/2006/relationships/image" Target="../media/image81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2.emf"/><Relationship Id="rId5" Type="http://schemas.openxmlformats.org/officeDocument/2006/relationships/image" Target="../media/image83.emf"/><Relationship Id="rId6" Type="http://schemas.openxmlformats.org/officeDocument/2006/relationships/image" Target="../media/image84.emf"/><Relationship Id="rId7" Type="http://schemas.openxmlformats.org/officeDocument/2006/relationships/image" Target="../media/image8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2.emf"/><Relationship Id="rId5" Type="http://schemas.openxmlformats.org/officeDocument/2006/relationships/image" Target="../media/image83.emf"/><Relationship Id="rId6" Type="http://schemas.openxmlformats.org/officeDocument/2006/relationships/image" Target="../media/image84.emf"/><Relationship Id="rId7" Type="http://schemas.openxmlformats.org/officeDocument/2006/relationships/image" Target="../media/image85.emf"/><Relationship Id="rId8" Type="http://schemas.openxmlformats.org/officeDocument/2006/relationships/image" Target="../media/image86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7.emf"/><Relationship Id="rId5" Type="http://schemas.openxmlformats.org/officeDocument/2006/relationships/image" Target="../media/image88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9.emf"/><Relationship Id="rId5" Type="http://schemas.openxmlformats.org/officeDocument/2006/relationships/image" Target="../media/image9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9" Type="http://schemas.openxmlformats.org/officeDocument/2006/relationships/image" Target="../media/image13.emf"/><Relationship Id="rId10" Type="http://schemas.openxmlformats.org/officeDocument/2006/relationships/image" Target="../media/image9.emf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emf"/><Relationship Id="rId12" Type="http://schemas.openxmlformats.org/officeDocument/2006/relationships/image" Target="../media/image13.emf"/><Relationship Id="rId13" Type="http://schemas.openxmlformats.org/officeDocument/2006/relationships/image" Target="../media/image9.emf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emf"/><Relationship Id="rId4" Type="http://schemas.openxmlformats.org/officeDocument/2006/relationships/image" Target="../media/image14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8" Type="http://schemas.openxmlformats.org/officeDocument/2006/relationships/image" Target="../media/image15.emf"/><Relationship Id="rId9" Type="http://schemas.openxmlformats.org/officeDocument/2006/relationships/image" Target="../media/image16.emf"/><Relationship Id="rId10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2.emf"/><Relationship Id="rId5" Type="http://schemas.openxmlformats.org/officeDocument/2006/relationships/image" Target="../media/image24.emf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5.emf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7" name="Picture 6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338" y="4276664"/>
            <a:ext cx="2888864" cy="2017893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852" y="432207"/>
            <a:ext cx="70358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778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68" y="1052736"/>
            <a:ext cx="4161952" cy="108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7744" y="2086584"/>
            <a:ext cx="6036865" cy="10543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0068" y="3213016"/>
            <a:ext cx="2327996" cy="36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43991" y="3742792"/>
            <a:ext cx="1439977" cy="334280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32" y="207728"/>
            <a:ext cx="7815792" cy="540000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437274"/>
            <a:ext cx="5928372" cy="14399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10148" y="651414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96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1178163"/>
            <a:ext cx="6504983" cy="4627101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70" y="491077"/>
            <a:ext cx="5551588" cy="251998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013" y="5887555"/>
            <a:ext cx="2103878" cy="359997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323528" y="3645024"/>
            <a:ext cx="1094073" cy="1260108"/>
            <a:chOff x="323528" y="4761180"/>
            <a:chExt cx="1094073" cy="1260108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3528" y="4761180"/>
              <a:ext cx="962167" cy="251996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3528" y="4977203"/>
              <a:ext cx="870538" cy="251997"/>
            </a:xfrm>
            <a:prstGeom prst="rect">
              <a:avLst/>
            </a:prstGeom>
          </p:spPr>
        </p:pic>
        <p:grpSp>
          <p:nvGrpSpPr>
            <p:cNvPr id="22" name="Group 21"/>
            <p:cNvGrpSpPr/>
            <p:nvPr/>
          </p:nvGrpSpPr>
          <p:grpSpPr>
            <a:xfrm>
              <a:off x="323528" y="5275266"/>
              <a:ext cx="1094073" cy="746022"/>
              <a:chOff x="251520" y="5419282"/>
              <a:chExt cx="1094073" cy="746022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1520" y="5661248"/>
                <a:ext cx="946402" cy="254801"/>
              </a:xfrm>
              <a:prstGeom prst="rect">
                <a:avLst/>
              </a:prstGeom>
            </p:spPr>
          </p:pic>
          <p:grpSp>
            <p:nvGrpSpPr>
              <p:cNvPr id="24" name="Group 23"/>
              <p:cNvGrpSpPr/>
              <p:nvPr/>
            </p:nvGrpSpPr>
            <p:grpSpPr>
              <a:xfrm>
                <a:off x="251520" y="5419282"/>
                <a:ext cx="1094073" cy="746022"/>
                <a:chOff x="251520" y="5452589"/>
                <a:chExt cx="1094073" cy="746022"/>
              </a:xfrm>
            </p:grpSpPr>
            <p:pic>
              <p:nvPicPr>
                <p:cNvPr id="25" name="Picture 24"/>
                <p:cNvPicPr>
                  <a:picLocks noChangeAspect="1"/>
                </p:cNvPicPr>
                <p:nvPr/>
              </p:nvPicPr>
              <p:blipFill rotWithShape="1">
                <a:blip r:embed="rId9"/>
                <a:srcRect t="1" b="21661"/>
                <a:stretch/>
              </p:blipFill>
              <p:spPr>
                <a:xfrm>
                  <a:off x="251520" y="5949280"/>
                  <a:ext cx="1094073" cy="249331"/>
                </a:xfrm>
                <a:prstGeom prst="rect">
                  <a:avLst/>
                </a:prstGeom>
              </p:spPr>
            </p:pic>
            <p:pic>
              <p:nvPicPr>
                <p:cNvPr id="26" name="Picture 25"/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251520" y="5452589"/>
                  <a:ext cx="1088414" cy="2498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343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1178163"/>
            <a:ext cx="6504983" cy="4627101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62" y="509482"/>
            <a:ext cx="5551588" cy="251998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76" y="1628800"/>
            <a:ext cx="2764796" cy="647999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013" y="5887555"/>
            <a:ext cx="2103878" cy="359997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323528" y="3645024"/>
            <a:ext cx="1094073" cy="1260108"/>
            <a:chOff x="323528" y="4761180"/>
            <a:chExt cx="1094073" cy="1260108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3528" y="4761180"/>
              <a:ext cx="962167" cy="251996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3528" y="4977203"/>
              <a:ext cx="870538" cy="251997"/>
            </a:xfrm>
            <a:prstGeom prst="rect">
              <a:avLst/>
            </a:prstGeom>
          </p:spPr>
        </p:pic>
        <p:grpSp>
          <p:nvGrpSpPr>
            <p:cNvPr id="24" name="Group 23"/>
            <p:cNvGrpSpPr/>
            <p:nvPr/>
          </p:nvGrpSpPr>
          <p:grpSpPr>
            <a:xfrm>
              <a:off x="323528" y="5275266"/>
              <a:ext cx="1094073" cy="746022"/>
              <a:chOff x="251520" y="5419282"/>
              <a:chExt cx="1094073" cy="746022"/>
            </a:xfrm>
          </p:grpSpPr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1520" y="5661248"/>
                <a:ext cx="946402" cy="254801"/>
              </a:xfrm>
              <a:prstGeom prst="rect">
                <a:avLst/>
              </a:prstGeom>
            </p:spPr>
          </p:pic>
          <p:grpSp>
            <p:nvGrpSpPr>
              <p:cNvPr id="26" name="Group 25"/>
              <p:cNvGrpSpPr/>
              <p:nvPr/>
            </p:nvGrpSpPr>
            <p:grpSpPr>
              <a:xfrm>
                <a:off x="251520" y="5419282"/>
                <a:ext cx="1094073" cy="746022"/>
                <a:chOff x="251520" y="5452589"/>
                <a:chExt cx="1094073" cy="746022"/>
              </a:xfrm>
            </p:grpSpPr>
            <p:pic>
              <p:nvPicPr>
                <p:cNvPr id="27" name="Picture 26"/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1" b="21661"/>
                <a:stretch/>
              </p:blipFill>
              <p:spPr>
                <a:xfrm>
                  <a:off x="251520" y="5949280"/>
                  <a:ext cx="1094073" cy="249331"/>
                </a:xfrm>
                <a:prstGeom prst="rect">
                  <a:avLst/>
                </a:prstGeom>
              </p:spPr>
            </p:pic>
            <p:pic>
              <p:nvPicPr>
                <p:cNvPr id="28" name="Picture 27"/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51520" y="5452589"/>
                  <a:ext cx="1088414" cy="24980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047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770" y="888171"/>
            <a:ext cx="4309734" cy="4989101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30" y="163326"/>
            <a:ext cx="8288423" cy="576000"/>
          </a:xfrm>
          <a:prstGeom prst="rect">
            <a:avLst/>
          </a:prstGeom>
        </p:spPr>
      </p:pic>
      <p:grpSp>
        <p:nvGrpSpPr>
          <p:cNvPr id="20" name="Group 19"/>
          <p:cNvGrpSpPr>
            <a:grpSpLocks noChangeAspect="1"/>
          </p:cNvGrpSpPr>
          <p:nvPr/>
        </p:nvGrpSpPr>
        <p:grpSpPr>
          <a:xfrm>
            <a:off x="450507" y="2564964"/>
            <a:ext cx="1678249" cy="1548142"/>
            <a:chOff x="235496" y="3609041"/>
            <a:chExt cx="1600200" cy="1476143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825" y="3609041"/>
              <a:ext cx="687269" cy="179999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1520" y="3983980"/>
              <a:ext cx="1447800" cy="165100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1520" y="4194795"/>
              <a:ext cx="1460500" cy="177800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1520" y="4428728"/>
              <a:ext cx="1549400" cy="152400"/>
            </a:xfrm>
            <a:prstGeom prst="rect">
              <a:avLst/>
            </a:prstGeom>
          </p:spPr>
        </p:pic>
        <p:grpSp>
          <p:nvGrpSpPr>
            <p:cNvPr id="26" name="Group 25"/>
            <p:cNvGrpSpPr/>
            <p:nvPr/>
          </p:nvGrpSpPr>
          <p:grpSpPr>
            <a:xfrm>
              <a:off x="251520" y="4627855"/>
              <a:ext cx="1579478" cy="169297"/>
              <a:chOff x="1835696" y="3289905"/>
              <a:chExt cx="1579478" cy="169297"/>
            </a:xfrm>
          </p:grpSpPr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35696" y="3289905"/>
                <a:ext cx="1358900" cy="165100"/>
              </a:xfrm>
              <a:prstGeom prst="rect">
                <a:avLst/>
              </a:prstGeom>
            </p:spPr>
          </p:pic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211974" y="3306802"/>
                <a:ext cx="203200" cy="152400"/>
              </a:xfrm>
              <a:prstGeom prst="rect">
                <a:avLst/>
              </a:prstGeom>
            </p:spPr>
          </p:pic>
        </p:grpSp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11"/>
            <a:srcRect t="19573"/>
            <a:stretch/>
          </p:blipFill>
          <p:spPr>
            <a:xfrm>
              <a:off x="235496" y="4931971"/>
              <a:ext cx="1600200" cy="153213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327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770" y="888171"/>
            <a:ext cx="4309734" cy="4989101"/>
          </a:xfrm>
          <a:prstGeom prst="rect">
            <a:avLst/>
          </a:prstGeom>
        </p:spPr>
      </p:pic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505731" y="2564964"/>
            <a:ext cx="1678249" cy="1548142"/>
            <a:chOff x="235496" y="3609041"/>
            <a:chExt cx="1600200" cy="147614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0825" y="3609041"/>
              <a:ext cx="687269" cy="17999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1520" y="3983980"/>
              <a:ext cx="1447800" cy="1651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1520" y="4194795"/>
              <a:ext cx="1460500" cy="1778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1520" y="4428728"/>
              <a:ext cx="1549400" cy="152400"/>
            </a:xfrm>
            <a:prstGeom prst="rect">
              <a:avLst/>
            </a:prstGeom>
          </p:spPr>
        </p:pic>
        <p:grpSp>
          <p:nvGrpSpPr>
            <p:cNvPr id="15" name="Group 14"/>
            <p:cNvGrpSpPr/>
            <p:nvPr/>
          </p:nvGrpSpPr>
          <p:grpSpPr>
            <a:xfrm>
              <a:off x="251520" y="4627855"/>
              <a:ext cx="1579478" cy="169297"/>
              <a:chOff x="1835696" y="3289905"/>
              <a:chExt cx="1579478" cy="169297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35696" y="3289905"/>
                <a:ext cx="1358900" cy="1651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11974" y="3306802"/>
                <a:ext cx="203200" cy="152400"/>
              </a:xfrm>
              <a:prstGeom prst="rect">
                <a:avLst/>
              </a:prstGeom>
            </p:spPr>
          </p:pic>
        </p:grp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10"/>
            <a:srcRect t="19573"/>
            <a:stretch/>
          </p:blipFill>
          <p:spPr>
            <a:xfrm>
              <a:off x="235496" y="4931971"/>
              <a:ext cx="1600200" cy="153213"/>
            </a:xfrm>
            <a:prstGeom prst="rect">
              <a:avLst/>
            </a:prstGeom>
          </p:spPr>
        </p:pic>
      </p:grpSp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97" y="153022"/>
            <a:ext cx="8288423" cy="576000"/>
          </a:xfrm>
          <a:prstGeom prst="rect">
            <a:avLst/>
          </a:prstGeom>
        </p:spPr>
      </p:pic>
      <p:pic>
        <p:nvPicPr>
          <p:cNvPr id="19" name="Picture 18" descr="latexit-drag.eps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41" y="1700808"/>
            <a:ext cx="2477275" cy="46799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599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722" y="1113764"/>
            <a:ext cx="4376406" cy="4763508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89" y="1628800"/>
            <a:ext cx="4204267" cy="1124397"/>
          </a:xfrm>
          <a:prstGeom prst="rect">
            <a:avLst/>
          </a:prstGeom>
        </p:spPr>
      </p:pic>
      <p:pic>
        <p:nvPicPr>
          <p:cNvPr id="10" name="Picture 9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86" y="2852936"/>
            <a:ext cx="1489084" cy="253899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15" y="455887"/>
            <a:ext cx="7706075" cy="2879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937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96" y="203821"/>
            <a:ext cx="8064000" cy="537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012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46" y="174371"/>
            <a:ext cx="8064000" cy="5376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14" y="3753075"/>
            <a:ext cx="2585106" cy="28799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37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96" y="169955"/>
            <a:ext cx="8064000" cy="5376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14" y="3753075"/>
            <a:ext cx="2585106" cy="287996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38" y="4221088"/>
            <a:ext cx="3243394" cy="28799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85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92" y="1275660"/>
            <a:ext cx="8145908" cy="2894485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01" y="318809"/>
            <a:ext cx="50419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078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5" name="Picture 4" descr="Image-Tacoma_Narrows_Bridge1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52" y="1997667"/>
            <a:ext cx="3035018" cy="21202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22020" y="4159172"/>
            <a:ext cx="38884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 smtClean="0">
                <a:latin typeface="CMU Serif Roman"/>
                <a:cs typeface="CMU Serif Roman"/>
              </a:rPr>
              <a:t>Source :http</a:t>
            </a:r>
            <a:r>
              <a:rPr lang="en-US" sz="700" dirty="0">
                <a:latin typeface="CMU Serif Roman"/>
                <a:cs typeface="CMU Serif Roman"/>
              </a:rPr>
              <a:t>://</a:t>
            </a:r>
            <a:r>
              <a:rPr lang="en-US" sz="700" dirty="0" err="1">
                <a:latin typeface="CMU Serif Roman"/>
                <a:cs typeface="CMU Serif Roman"/>
              </a:rPr>
              <a:t>en.wikipedia.org</a:t>
            </a:r>
            <a:r>
              <a:rPr lang="en-US" sz="700" dirty="0">
                <a:latin typeface="CMU Serif Roman"/>
                <a:cs typeface="CMU Serif Roman"/>
              </a:rPr>
              <a:t>/wiki/</a:t>
            </a:r>
            <a:r>
              <a:rPr lang="en-US" sz="700" dirty="0" err="1">
                <a:latin typeface="CMU Serif Roman"/>
                <a:cs typeface="CMU Serif Roman"/>
              </a:rPr>
              <a:t>Tacoma_Narrows_Bridge</a:t>
            </a:r>
            <a:r>
              <a:rPr lang="en-US" sz="700" dirty="0">
                <a:latin typeface="CMU Serif Roman"/>
                <a:cs typeface="CMU Serif Roman"/>
              </a:rPr>
              <a:t>_(1940)#</a:t>
            </a:r>
            <a:r>
              <a:rPr lang="en-US" sz="700" dirty="0" err="1">
                <a:latin typeface="CMU Serif Roman"/>
                <a:cs typeface="CMU Serif Roman"/>
              </a:rPr>
              <a:t>mediaviewer</a:t>
            </a:r>
            <a:r>
              <a:rPr lang="en-US" sz="700" dirty="0">
                <a:latin typeface="CMU Serif Roman"/>
                <a:cs typeface="CMU Serif Roman"/>
              </a:rPr>
              <a:t>/File:Image-Tacoma_Narrows_Bridge1.gif</a:t>
            </a:r>
          </a:p>
        </p:txBody>
      </p:sp>
      <p:pic>
        <p:nvPicPr>
          <p:cNvPr id="10" name="Picture 9" descr="cover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590572" y="1730645"/>
            <a:ext cx="2418833" cy="273630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464812" y="4519212"/>
            <a:ext cx="3294112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 smtClean="0">
                <a:latin typeface="CMU Serif Roman"/>
                <a:cs typeface="CMU Serif Roman"/>
              </a:rPr>
              <a:t>Source: http</a:t>
            </a:r>
            <a:r>
              <a:rPr lang="en-US" sz="700" dirty="0">
                <a:latin typeface="CMU Serif Roman"/>
                <a:cs typeface="CMU Serif Roman"/>
              </a:rPr>
              <a:t>://</a:t>
            </a:r>
            <a:r>
              <a:rPr lang="en-US" sz="700" dirty="0" err="1">
                <a:latin typeface="CMU Serif Roman"/>
                <a:cs typeface="CMU Serif Roman"/>
              </a:rPr>
              <a:t>www.inmr.com</a:t>
            </a:r>
            <a:r>
              <a:rPr lang="en-US" sz="700" dirty="0">
                <a:latin typeface="CMU Serif Roman"/>
                <a:cs typeface="CMU Serif Roman"/>
              </a:rPr>
              <a:t>/</a:t>
            </a:r>
            <a:r>
              <a:rPr lang="en-US" sz="700" dirty="0" err="1">
                <a:latin typeface="CMU Serif Roman"/>
                <a:cs typeface="CMU Serif Roman"/>
              </a:rPr>
              <a:t>wp</a:t>
            </a:r>
            <a:r>
              <a:rPr lang="en-US" sz="700" dirty="0">
                <a:latin typeface="CMU Serif Roman"/>
                <a:cs typeface="CMU Serif Roman"/>
              </a:rPr>
              <a:t>-content/uploads/2013/11/</a:t>
            </a:r>
            <a:r>
              <a:rPr lang="en-US" sz="700" dirty="0" err="1">
                <a:latin typeface="CMU Serif Roman"/>
                <a:cs typeface="CMU Serif Roman"/>
              </a:rPr>
              <a:t>cover.jpg</a:t>
            </a:r>
            <a:endParaRPr lang="en-US" sz="700" dirty="0">
              <a:latin typeface="CMU Serif Roman"/>
              <a:cs typeface="CMU Serif Roman"/>
            </a:endParaRPr>
          </a:p>
        </p:txBody>
      </p:sp>
      <p:pic>
        <p:nvPicPr>
          <p:cNvPr id="12" name="Picture 11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04" y="450789"/>
            <a:ext cx="8122123" cy="25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73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700808"/>
            <a:ext cx="3586378" cy="721283"/>
          </a:xfrm>
          <a:prstGeom prst="rect">
            <a:avLst/>
          </a:prstGeom>
        </p:spPr>
      </p:pic>
      <p:pic>
        <p:nvPicPr>
          <p:cNvPr id="13" name="Picture 12" descr="freq_015.eps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4" t="72495" r="34612" b="5334"/>
          <a:stretch/>
        </p:blipFill>
        <p:spPr>
          <a:xfrm>
            <a:off x="4228723" y="2277112"/>
            <a:ext cx="4231709" cy="21600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252" y="3140968"/>
            <a:ext cx="314997" cy="359997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54" y="3471004"/>
            <a:ext cx="837978" cy="755999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54" y="2636912"/>
            <a:ext cx="1489084" cy="253899"/>
          </a:xfrm>
          <a:prstGeom prst="rect">
            <a:avLst/>
          </a:prstGeom>
        </p:spPr>
      </p:pic>
      <p:pic>
        <p:nvPicPr>
          <p:cNvPr id="8" name="Picture 7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4581128"/>
            <a:ext cx="217825" cy="177699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72" y="209930"/>
            <a:ext cx="6891420" cy="7199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818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qss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-1"/>
          <a:stretch/>
        </p:blipFill>
        <p:spPr>
          <a:xfrm>
            <a:off x="467544" y="1484784"/>
            <a:ext cx="3888432" cy="3459603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7" name="Picture 6" descr="dns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21" y="1501717"/>
            <a:ext cx="3888431" cy="3459603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4691794" y="135219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485" y="4725144"/>
            <a:ext cx="217825" cy="177699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26" y="3107285"/>
            <a:ext cx="223558" cy="177699"/>
          </a:xfrm>
          <a:prstGeom prst="rect">
            <a:avLst/>
          </a:prstGeom>
        </p:spPr>
      </p:pic>
      <p:pic>
        <p:nvPicPr>
          <p:cNvPr id="19" name="Picture 1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36" y="5229201"/>
            <a:ext cx="2879948" cy="215996"/>
          </a:xfrm>
          <a:prstGeom prst="rect">
            <a:avLst/>
          </a:prstGeom>
        </p:spPr>
      </p:pic>
      <p:pic>
        <p:nvPicPr>
          <p:cNvPr id="20" name="Picture 19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462" y="5229228"/>
            <a:ext cx="2483954" cy="215996"/>
          </a:xfrm>
          <a:prstGeom prst="rect">
            <a:avLst/>
          </a:prstGeom>
        </p:spPr>
      </p:pic>
      <p:pic>
        <p:nvPicPr>
          <p:cNvPr id="21" name="Picture 20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515" y="4763469"/>
            <a:ext cx="217825" cy="177699"/>
          </a:xfrm>
          <a:prstGeom prst="rect">
            <a:avLst/>
          </a:prstGeom>
        </p:spPr>
      </p:pic>
      <p:pic>
        <p:nvPicPr>
          <p:cNvPr id="22" name="Picture 21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3068960"/>
            <a:ext cx="223558" cy="177699"/>
          </a:xfrm>
          <a:prstGeom prst="rect">
            <a:avLst/>
          </a:prstGeom>
        </p:spPr>
      </p:pic>
      <p:pic>
        <p:nvPicPr>
          <p:cNvPr id="23" name="Picture 22" descr="latexit-drag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4" y="6107641"/>
            <a:ext cx="1489084" cy="253899"/>
          </a:xfrm>
          <a:prstGeom prst="rect">
            <a:avLst/>
          </a:prstGeom>
        </p:spPr>
      </p:pic>
      <p:pic>
        <p:nvPicPr>
          <p:cNvPr id="26" name="Picture 25" descr="latexit-drag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59" y="443543"/>
            <a:ext cx="4993541" cy="29584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53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58" y="332950"/>
            <a:ext cx="5054600" cy="419100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08" y="1187296"/>
            <a:ext cx="8209467" cy="3521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22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593" y="1519775"/>
            <a:ext cx="2184400" cy="2552700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370828"/>
            <a:ext cx="7353300" cy="39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484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378180"/>
            <a:ext cx="7217833" cy="39175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1615" y="1151465"/>
            <a:ext cx="5580225" cy="4415367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66" y="2188633"/>
            <a:ext cx="1732113" cy="197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553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0077" y="1905005"/>
            <a:ext cx="5510477" cy="2734728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3951817"/>
            <a:ext cx="1236982" cy="1348310"/>
          </a:xfrm>
          <a:prstGeom prst="rect">
            <a:avLst/>
          </a:prstGeom>
        </p:spPr>
      </p:pic>
      <p:pic>
        <p:nvPicPr>
          <p:cNvPr id="7" name="Picture 6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5496983"/>
            <a:ext cx="3742267" cy="239331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428435"/>
            <a:ext cx="8466659" cy="30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6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0077" y="1905005"/>
            <a:ext cx="5510477" cy="2734728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3951817"/>
            <a:ext cx="1236982" cy="1348310"/>
          </a:xfrm>
          <a:prstGeom prst="rect">
            <a:avLst/>
          </a:prstGeom>
        </p:spPr>
      </p:pic>
      <p:pic>
        <p:nvPicPr>
          <p:cNvPr id="7" name="Picture 6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40" y="5496983"/>
            <a:ext cx="3742267" cy="239331"/>
          </a:xfrm>
          <a:prstGeom prst="rect">
            <a:avLst/>
          </a:prstGeom>
        </p:spPr>
      </p:pic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428435"/>
            <a:ext cx="8466659" cy="300037"/>
          </a:xfrm>
          <a:prstGeom prst="rect">
            <a:avLst/>
          </a:prstGeom>
        </p:spPr>
      </p:pic>
      <p:pic>
        <p:nvPicPr>
          <p:cNvPr id="10" name="Picture 9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1623418"/>
            <a:ext cx="3703645" cy="64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818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58" y="327840"/>
            <a:ext cx="7429500" cy="419100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08" y="1268736"/>
            <a:ext cx="8531419" cy="223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543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67" y="439738"/>
            <a:ext cx="2438400" cy="330200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67" y="1559243"/>
            <a:ext cx="7890933" cy="242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092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402321"/>
            <a:ext cx="6261100" cy="419100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65" y="1497985"/>
            <a:ext cx="8483046" cy="219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22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05" y="513360"/>
            <a:ext cx="7002497" cy="251998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4362019" y="1293900"/>
            <a:ext cx="4242429" cy="1703052"/>
            <a:chOff x="4362019" y="1293900"/>
            <a:chExt cx="4242429" cy="170305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62019" y="1293900"/>
              <a:ext cx="4242429" cy="1703052"/>
            </a:xfrm>
            <a:prstGeom prst="rect">
              <a:avLst/>
            </a:prstGeom>
          </p:spPr>
        </p:pic>
        <p:pic>
          <p:nvPicPr>
            <p:cNvPr id="8" name="Picture 7" descr="latexit-drag.eps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2060848"/>
              <a:ext cx="184997" cy="179997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384508" y="3285230"/>
            <a:ext cx="3527559" cy="2448026"/>
            <a:chOff x="384508" y="3285230"/>
            <a:chExt cx="3527559" cy="2448026"/>
          </a:xfrm>
        </p:grpSpPr>
        <p:pic>
          <p:nvPicPr>
            <p:cNvPr id="13" name="Picture 12" descr="latexit-drag.eps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508" y="3285230"/>
              <a:ext cx="3527559" cy="2159994"/>
            </a:xfrm>
            <a:prstGeom prst="rect">
              <a:avLst/>
            </a:prstGeom>
          </p:spPr>
        </p:pic>
        <p:pic>
          <p:nvPicPr>
            <p:cNvPr id="9" name="Picture 8" descr="latexit-drag.eps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5479357"/>
              <a:ext cx="2298815" cy="253899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48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4362019" y="1293900"/>
            <a:ext cx="4242429" cy="4297138"/>
            <a:chOff x="4362019" y="1293900"/>
            <a:chExt cx="4242429" cy="4297138"/>
          </a:xfrm>
        </p:grpSpPr>
        <p:grpSp>
          <p:nvGrpSpPr>
            <p:cNvPr id="16" name="Group 15"/>
            <p:cNvGrpSpPr/>
            <p:nvPr/>
          </p:nvGrpSpPr>
          <p:grpSpPr>
            <a:xfrm>
              <a:off x="4362019" y="1293900"/>
              <a:ext cx="4242429" cy="4297138"/>
              <a:chOff x="4362019" y="1293900"/>
              <a:chExt cx="4242429" cy="4297138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362019" y="1293900"/>
                <a:ext cx="4242429" cy="4297138"/>
                <a:chOff x="2851141" y="-744177"/>
                <a:chExt cx="5897323" cy="5973378"/>
              </a:xfrm>
            </p:grpSpPr>
            <p:pic>
              <p:nvPicPr>
                <p:cNvPr id="2" name="Picture 1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851141" y="-744177"/>
                  <a:ext cx="5897323" cy="2367383"/>
                </a:xfrm>
                <a:prstGeom prst="rect">
                  <a:avLst/>
                </a:prstGeom>
              </p:spPr>
            </p:pic>
            <p:grpSp>
              <p:nvGrpSpPr>
                <p:cNvPr id="47" name="Group 46"/>
                <p:cNvGrpSpPr/>
                <p:nvPr/>
              </p:nvGrpSpPr>
              <p:grpSpPr>
                <a:xfrm>
                  <a:off x="3778654" y="2969155"/>
                  <a:ext cx="3073172" cy="2260046"/>
                  <a:chOff x="3778654" y="2969155"/>
                  <a:chExt cx="3073172" cy="2260046"/>
                </a:xfrm>
              </p:grpSpPr>
              <p:pic>
                <p:nvPicPr>
                  <p:cNvPr id="8" name="Picture 7"/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40811" t="10714" r="26163" b="832"/>
                  <a:stretch/>
                </p:blipFill>
                <p:spPr>
                  <a:xfrm rot="1941345">
                    <a:off x="5023021" y="3532516"/>
                    <a:ext cx="1726929" cy="1696685"/>
                  </a:xfrm>
                  <a:prstGeom prst="rect">
                    <a:avLst/>
                  </a:prstGeom>
                </p:spPr>
              </p:pic>
              <p:cxnSp>
                <p:nvCxnSpPr>
                  <p:cNvPr id="9" name="Straight Arrow Connector 8"/>
                  <p:cNvCxnSpPr/>
                  <p:nvPr/>
                </p:nvCxnSpPr>
                <p:spPr>
                  <a:xfrm>
                    <a:off x="3778654" y="4317852"/>
                    <a:ext cx="1203962" cy="0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Arrow Connector 24"/>
                  <p:cNvCxnSpPr/>
                  <p:nvPr/>
                </p:nvCxnSpPr>
                <p:spPr>
                  <a:xfrm flipV="1">
                    <a:off x="5956876" y="3824318"/>
                    <a:ext cx="309576" cy="493535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Straight Arrow Connector 35"/>
                  <p:cNvCxnSpPr/>
                  <p:nvPr/>
                </p:nvCxnSpPr>
                <p:spPr>
                  <a:xfrm flipV="1">
                    <a:off x="5956876" y="4317853"/>
                    <a:ext cx="719029" cy="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39" name="Picture 38" descr="latexit-drag.eps"/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38394" y="4055147"/>
                    <a:ext cx="128057" cy="200657"/>
                  </a:xfrm>
                  <a:prstGeom prst="rect">
                    <a:avLst/>
                  </a:prstGeom>
                </p:spPr>
              </p:pic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6667160" y="3006502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TextBox 44"/>
                  <p:cNvSpPr txBox="1"/>
                  <p:nvPr/>
                </p:nvSpPr>
                <p:spPr>
                  <a:xfrm>
                    <a:off x="4183316" y="2969155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</p:grpSp>
          <p:pic>
            <p:nvPicPr>
              <p:cNvPr id="15" name="Picture 14" descr="latexit-drag.eps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83983" y="4689163"/>
                <a:ext cx="185803" cy="179997"/>
              </a:xfrm>
              <a:prstGeom prst="rect">
                <a:avLst/>
              </a:prstGeom>
            </p:spPr>
          </p:pic>
        </p:grpSp>
        <p:pic>
          <p:nvPicPr>
            <p:cNvPr id="19" name="Picture 18" descr="latexit-drag.eps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2060848"/>
              <a:ext cx="184997" cy="179997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384508" y="3285230"/>
            <a:ext cx="3527559" cy="2448026"/>
            <a:chOff x="384508" y="3285230"/>
            <a:chExt cx="3527559" cy="2448026"/>
          </a:xfrm>
        </p:grpSpPr>
        <p:pic>
          <p:nvPicPr>
            <p:cNvPr id="22" name="Picture 21" descr="latexit-drag.eps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508" y="3285230"/>
              <a:ext cx="3527559" cy="2159994"/>
            </a:xfrm>
            <a:prstGeom prst="rect">
              <a:avLst/>
            </a:prstGeom>
          </p:spPr>
        </p:pic>
        <p:pic>
          <p:nvPicPr>
            <p:cNvPr id="23" name="Picture 22" descr="latexit-drag.eps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5479357"/>
              <a:ext cx="2298815" cy="253899"/>
            </a:xfrm>
            <a:prstGeom prst="rect">
              <a:avLst/>
            </a:prstGeom>
          </p:spPr>
        </p:pic>
      </p:grpSp>
      <p:pic>
        <p:nvPicPr>
          <p:cNvPr id="24" name="Picture 23" descr="latexit-drag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05" y="497149"/>
            <a:ext cx="7452971" cy="26820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237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4362019" y="1293900"/>
            <a:ext cx="4242429" cy="4297138"/>
            <a:chOff x="4362019" y="1293900"/>
            <a:chExt cx="4242429" cy="4297138"/>
          </a:xfrm>
        </p:grpSpPr>
        <p:grpSp>
          <p:nvGrpSpPr>
            <p:cNvPr id="16" name="Group 15"/>
            <p:cNvGrpSpPr/>
            <p:nvPr/>
          </p:nvGrpSpPr>
          <p:grpSpPr>
            <a:xfrm>
              <a:off x="4362019" y="1293900"/>
              <a:ext cx="4242429" cy="4297138"/>
              <a:chOff x="4362019" y="1293900"/>
              <a:chExt cx="4242429" cy="4297138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362019" y="1293900"/>
                <a:ext cx="4242429" cy="4297138"/>
                <a:chOff x="2851141" y="-744177"/>
                <a:chExt cx="5897323" cy="5973378"/>
              </a:xfrm>
            </p:grpSpPr>
            <p:pic>
              <p:nvPicPr>
                <p:cNvPr id="2" name="Picture 1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851141" y="-744177"/>
                  <a:ext cx="5897323" cy="2367383"/>
                </a:xfrm>
                <a:prstGeom prst="rect">
                  <a:avLst/>
                </a:prstGeom>
              </p:spPr>
            </p:pic>
            <p:grpSp>
              <p:nvGrpSpPr>
                <p:cNvPr id="47" name="Group 46"/>
                <p:cNvGrpSpPr/>
                <p:nvPr/>
              </p:nvGrpSpPr>
              <p:grpSpPr>
                <a:xfrm>
                  <a:off x="3778654" y="1963753"/>
                  <a:ext cx="4810211" cy="3265448"/>
                  <a:chOff x="3778654" y="1963753"/>
                  <a:chExt cx="4810211" cy="3265448"/>
                </a:xfrm>
              </p:grpSpPr>
              <p:pic>
                <p:nvPicPr>
                  <p:cNvPr id="8" name="Picture 7"/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40811" t="10714" r="26163" b="832"/>
                  <a:stretch/>
                </p:blipFill>
                <p:spPr>
                  <a:xfrm rot="1941345">
                    <a:off x="5023021" y="3532516"/>
                    <a:ext cx="1726929" cy="1696685"/>
                  </a:xfrm>
                  <a:prstGeom prst="rect">
                    <a:avLst/>
                  </a:prstGeom>
                </p:spPr>
              </p:pic>
              <p:cxnSp>
                <p:nvCxnSpPr>
                  <p:cNvPr id="9" name="Straight Arrow Connector 8"/>
                  <p:cNvCxnSpPr/>
                  <p:nvPr/>
                </p:nvCxnSpPr>
                <p:spPr>
                  <a:xfrm>
                    <a:off x="3778654" y="4317852"/>
                    <a:ext cx="1203962" cy="0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" name="Straight Arrow Connector 9"/>
                  <p:cNvCxnSpPr/>
                  <p:nvPr/>
                </p:nvCxnSpPr>
                <p:spPr>
                  <a:xfrm flipV="1">
                    <a:off x="5654346" y="2220175"/>
                    <a:ext cx="0" cy="1063919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ash"/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" name="Straight Arrow Connector 11"/>
                  <p:cNvCxnSpPr>
                    <a:stCxn id="8" idx="0"/>
                  </p:cNvCxnSpPr>
                  <p:nvPr/>
                </p:nvCxnSpPr>
                <p:spPr>
                  <a:xfrm flipV="1">
                    <a:off x="6357321" y="2755398"/>
                    <a:ext cx="579465" cy="90883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Arrow Connector 13"/>
                  <p:cNvCxnSpPr/>
                  <p:nvPr/>
                </p:nvCxnSpPr>
                <p:spPr>
                  <a:xfrm>
                    <a:off x="6866748" y="4317852"/>
                    <a:ext cx="1449869" cy="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ash"/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20" name="Picture 19" descr="latexit-drag.eps"/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111260" y="2358868"/>
                    <a:ext cx="224875" cy="205720"/>
                  </a:xfrm>
                  <a:prstGeom prst="rect">
                    <a:avLst/>
                  </a:prstGeom>
                </p:spPr>
              </p:pic>
              <p:pic>
                <p:nvPicPr>
                  <p:cNvPr id="21" name="Picture 20" descr="latexit-drag.eps"/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563617" y="1963753"/>
                    <a:ext cx="272248" cy="195363"/>
                  </a:xfrm>
                  <a:prstGeom prst="rect">
                    <a:avLst/>
                  </a:prstGeom>
                </p:spPr>
              </p:pic>
              <p:pic>
                <p:nvPicPr>
                  <p:cNvPr id="22" name="Picture 21" descr="latexit-drag.eps"/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316617" y="4255805"/>
                    <a:ext cx="272248" cy="178736"/>
                  </a:xfrm>
                  <a:prstGeom prst="rect">
                    <a:avLst/>
                  </a:prstGeom>
                </p:spPr>
              </p:pic>
              <p:cxnSp>
                <p:nvCxnSpPr>
                  <p:cNvPr id="25" name="Straight Arrow Connector 24"/>
                  <p:cNvCxnSpPr/>
                  <p:nvPr/>
                </p:nvCxnSpPr>
                <p:spPr>
                  <a:xfrm flipV="1">
                    <a:off x="5956876" y="3824318"/>
                    <a:ext cx="309576" cy="493535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Straight Arrow Connector 35"/>
                  <p:cNvCxnSpPr/>
                  <p:nvPr/>
                </p:nvCxnSpPr>
                <p:spPr>
                  <a:xfrm flipV="1">
                    <a:off x="5956876" y="4317853"/>
                    <a:ext cx="719029" cy="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39" name="Picture 38" descr="latexit-drag.eps"/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38394" y="4055147"/>
                    <a:ext cx="128057" cy="200657"/>
                  </a:xfrm>
                  <a:prstGeom prst="rect">
                    <a:avLst/>
                  </a:prstGeom>
                </p:spPr>
              </p:pic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6667160" y="3006502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TextBox 44"/>
                  <p:cNvSpPr txBox="1"/>
                  <p:nvPr/>
                </p:nvSpPr>
                <p:spPr>
                  <a:xfrm>
                    <a:off x="4183316" y="2969155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</p:grpSp>
          <p:pic>
            <p:nvPicPr>
              <p:cNvPr id="15" name="Picture 14" descr="latexit-drag.eps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83983" y="4689163"/>
                <a:ext cx="185803" cy="179997"/>
              </a:xfrm>
              <a:prstGeom prst="rect">
                <a:avLst/>
              </a:prstGeom>
            </p:spPr>
          </p:pic>
        </p:grpSp>
        <p:pic>
          <p:nvPicPr>
            <p:cNvPr id="7" name="Picture 6" descr="latexit-drag.eps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2060848"/>
              <a:ext cx="184997" cy="179997"/>
            </a:xfrm>
            <a:prstGeom prst="rect">
              <a:avLst/>
            </a:prstGeom>
          </p:spPr>
        </p:pic>
      </p:grpSp>
      <p:grpSp>
        <p:nvGrpSpPr>
          <p:cNvPr id="27" name="Group 26"/>
          <p:cNvGrpSpPr/>
          <p:nvPr/>
        </p:nvGrpSpPr>
        <p:grpSpPr>
          <a:xfrm>
            <a:off x="384508" y="3285230"/>
            <a:ext cx="3527559" cy="2448026"/>
            <a:chOff x="384508" y="3285230"/>
            <a:chExt cx="3527559" cy="2448026"/>
          </a:xfrm>
        </p:grpSpPr>
        <p:pic>
          <p:nvPicPr>
            <p:cNvPr id="28" name="Picture 27" descr="latexit-drag.eps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508" y="3285230"/>
              <a:ext cx="3527559" cy="2159994"/>
            </a:xfrm>
            <a:prstGeom prst="rect">
              <a:avLst/>
            </a:prstGeom>
          </p:spPr>
        </p:pic>
        <p:pic>
          <p:nvPicPr>
            <p:cNvPr id="29" name="Picture 28" descr="latexit-drag.eps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5479357"/>
              <a:ext cx="2298815" cy="253899"/>
            </a:xfrm>
            <a:prstGeom prst="rect">
              <a:avLst/>
            </a:prstGeom>
          </p:spPr>
        </p:pic>
      </p:grpSp>
      <p:pic>
        <p:nvPicPr>
          <p:cNvPr id="30" name="Picture 29" descr="latexit-drag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05" y="513360"/>
            <a:ext cx="7002497" cy="251998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51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104" y="2420888"/>
            <a:ext cx="2024231" cy="7468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9104" y="3429000"/>
            <a:ext cx="2129590" cy="887329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12" y="495731"/>
            <a:ext cx="4604673" cy="2519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941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32" y="449679"/>
            <a:ext cx="4604673" cy="251997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97" y="3173946"/>
            <a:ext cx="7708940" cy="21272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093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104" y="2420888"/>
            <a:ext cx="2024231" cy="7468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9104" y="3356992"/>
            <a:ext cx="2129590" cy="887329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54" y="453527"/>
            <a:ext cx="4604673" cy="2519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946" y="4509217"/>
            <a:ext cx="5392278" cy="8639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28556" y="6440523"/>
            <a:ext cx="2183284" cy="3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522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69</Words>
  <Application>Microsoft Macintosh PowerPoint</Application>
  <PresentationFormat>On-screen Show (4:3)</PresentationFormat>
  <Paragraphs>30</Paragraphs>
  <Slides>28</Slides>
  <Notes>28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Kasun</dc:creator>
  <cp:lastModifiedBy>Kasun</cp:lastModifiedBy>
  <cp:revision>21</cp:revision>
  <dcterms:created xsi:type="dcterms:W3CDTF">2015-04-20T07:01:34Z</dcterms:created>
  <dcterms:modified xsi:type="dcterms:W3CDTF">2015-05-04T16:00:14Z</dcterms:modified>
</cp:coreProperties>
</file>

<file path=docProps/thumbnail.jpeg>
</file>